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77777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62" y="-57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5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3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7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0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2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8F0A4-01A4-4570-AC34-43AE387BFD61}" type="datetimeFigureOut">
              <a:rPr lang="en-US" smtClean="0"/>
              <a:t>5/26/2014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Creating Perpetual Yes</a:t>
            </a:r>
            <a:endParaRPr lang="en-US" sz="3600" b="1" dirty="0"/>
          </a:p>
        </p:txBody>
      </p:sp>
      <p:sp>
        <p:nvSpPr>
          <p:cNvPr id="33" name="Title 29"/>
          <p:cNvSpPr txBox="1">
            <a:spLocks/>
          </p:cNvSpPr>
          <p:nvPr/>
        </p:nvSpPr>
        <p:spPr>
          <a:xfrm>
            <a:off x="457200" y="4800600"/>
            <a:ext cx="2971800" cy="155585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000" dirty="0" smtClean="0">
                <a:latin typeface="+mn-lt"/>
              </a:rPr>
              <a:t>1: No Pipeline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000" dirty="0" smtClean="0">
                <a:latin typeface="+mn-lt"/>
              </a:rPr>
              <a:t>2: No Evidence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000" dirty="0" smtClean="0">
                <a:latin typeface="+mn-lt"/>
              </a:rPr>
              <a:t>3: No Momentum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sz="2000" dirty="0" smtClean="0">
                <a:latin typeface="+mn-lt"/>
              </a:rPr>
              <a:t>4: Perpetual “Yes”</a:t>
            </a:r>
            <a:endParaRPr lang="en-US" sz="2000" dirty="0">
              <a:latin typeface="+mn-lt"/>
            </a:endParaRP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 rot="165522">
            <a:off x="2313951" y="1684452"/>
            <a:ext cx="4516098" cy="445152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ArchUp">
              <a:avLst/>
            </a:prstTxWarp>
            <a:noAutofit/>
          </a:bodyPr>
          <a:lstStyle/>
          <a:p>
            <a:pPr algn="ctr"/>
            <a:r>
              <a:rPr lang="en-US" sz="2400" b="1" spc="300" dirty="0" smtClean="0"/>
              <a:t>INFLUENCE</a:t>
            </a:r>
            <a:endParaRPr lang="en-US" sz="2400" b="1" spc="300" dirty="0"/>
          </a:p>
        </p:txBody>
      </p:sp>
      <p:sp>
        <p:nvSpPr>
          <p:cNvPr id="28" name="Oval 27"/>
          <p:cNvSpPr/>
          <p:nvPr/>
        </p:nvSpPr>
        <p:spPr>
          <a:xfrm>
            <a:off x="1968500" y="1270000"/>
            <a:ext cx="5207000" cy="52070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2089046" y="1390546"/>
            <a:ext cx="4965908" cy="4965908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 flipV="1">
            <a:off x="3352800" y="3708400"/>
            <a:ext cx="2438400" cy="2438400"/>
          </a:xfrm>
          <a:custGeom>
            <a:avLst/>
            <a:gdLst>
              <a:gd name="connsiteX0" fmla="*/ 0 w 2438400"/>
              <a:gd name="connsiteY0" fmla="*/ 1219200 h 2438400"/>
              <a:gd name="connsiteX1" fmla="*/ 1219200 w 2438400"/>
              <a:gd name="connsiteY1" fmla="*/ 0 h 2438400"/>
              <a:gd name="connsiteX2" fmla="*/ 2438400 w 2438400"/>
              <a:gd name="connsiteY2" fmla="*/ 1219200 h 2438400"/>
              <a:gd name="connsiteX3" fmla="*/ 1219200 w 2438400"/>
              <a:gd name="connsiteY3" fmla="*/ 2438400 h 2438400"/>
              <a:gd name="connsiteX4" fmla="*/ 0 w 2438400"/>
              <a:gd name="connsiteY4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545854"/>
                  <a:pt x="545854" y="0"/>
                  <a:pt x="1219200" y="0"/>
                </a:cubicBezTo>
                <a:cubicBezTo>
                  <a:pt x="1892546" y="0"/>
                  <a:pt x="2438400" y="545854"/>
                  <a:pt x="2438400" y="1219200"/>
                </a:cubicBezTo>
                <a:cubicBezTo>
                  <a:pt x="2438400" y="1892546"/>
                  <a:pt x="1892546" y="2438400"/>
                  <a:pt x="1219200" y="2438400"/>
                </a:cubicBezTo>
                <a:cubicBezTo>
                  <a:pt x="545854" y="2438400"/>
                  <a:pt x="0" y="1892546"/>
                  <a:pt x="0" y="121920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325121" tIns="426720" rIns="325119" bIns="914400" numCol="1" spcCol="1270" anchor="ctr" anchorCtr="0">
            <a:noAutofit/>
          </a:bodyPr>
          <a:lstStyle/>
          <a:p>
            <a:pPr lvl="0" algn="ctr" defTabSz="2755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200" kern="1200"/>
          </a:p>
        </p:txBody>
      </p:sp>
      <p:sp>
        <p:nvSpPr>
          <p:cNvPr id="17" name="Freeform 16"/>
          <p:cNvSpPr/>
          <p:nvPr/>
        </p:nvSpPr>
        <p:spPr>
          <a:xfrm flipV="1">
            <a:off x="4232657" y="2184399"/>
            <a:ext cx="2438400" cy="2438400"/>
          </a:xfrm>
          <a:custGeom>
            <a:avLst/>
            <a:gdLst>
              <a:gd name="connsiteX0" fmla="*/ 0 w 2438400"/>
              <a:gd name="connsiteY0" fmla="*/ 1219200 h 2438400"/>
              <a:gd name="connsiteX1" fmla="*/ 1219200 w 2438400"/>
              <a:gd name="connsiteY1" fmla="*/ 0 h 2438400"/>
              <a:gd name="connsiteX2" fmla="*/ 2438400 w 2438400"/>
              <a:gd name="connsiteY2" fmla="*/ 1219200 h 2438400"/>
              <a:gd name="connsiteX3" fmla="*/ 1219200 w 2438400"/>
              <a:gd name="connsiteY3" fmla="*/ 2438400 h 2438400"/>
              <a:gd name="connsiteX4" fmla="*/ 0 w 2438400"/>
              <a:gd name="connsiteY4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545854"/>
                  <a:pt x="545854" y="0"/>
                  <a:pt x="1219200" y="0"/>
                </a:cubicBezTo>
                <a:cubicBezTo>
                  <a:pt x="1892546" y="0"/>
                  <a:pt x="2438400" y="545854"/>
                  <a:pt x="2438400" y="1219200"/>
                </a:cubicBezTo>
                <a:cubicBezTo>
                  <a:pt x="2438400" y="1892546"/>
                  <a:pt x="1892546" y="2438400"/>
                  <a:pt x="1219200" y="2438400"/>
                </a:cubicBezTo>
                <a:cubicBezTo>
                  <a:pt x="545854" y="2438400"/>
                  <a:pt x="0" y="1892546"/>
                  <a:pt x="0" y="121920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745744" tIns="629919" rIns="229616" bIns="467361" numCol="1" spcCol="1270" anchor="ctr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0" kern="1200"/>
          </a:p>
        </p:txBody>
      </p:sp>
      <p:sp>
        <p:nvSpPr>
          <p:cNvPr id="19" name="Freeform 18"/>
          <p:cNvSpPr/>
          <p:nvPr/>
        </p:nvSpPr>
        <p:spPr>
          <a:xfrm flipV="1">
            <a:off x="2472944" y="2184399"/>
            <a:ext cx="2438400" cy="2438400"/>
          </a:xfrm>
          <a:custGeom>
            <a:avLst/>
            <a:gdLst>
              <a:gd name="connsiteX0" fmla="*/ 0 w 2438400"/>
              <a:gd name="connsiteY0" fmla="*/ 1219200 h 2438400"/>
              <a:gd name="connsiteX1" fmla="*/ 1219200 w 2438400"/>
              <a:gd name="connsiteY1" fmla="*/ 0 h 2438400"/>
              <a:gd name="connsiteX2" fmla="*/ 2438400 w 2438400"/>
              <a:gd name="connsiteY2" fmla="*/ 1219200 h 2438400"/>
              <a:gd name="connsiteX3" fmla="*/ 1219200 w 2438400"/>
              <a:gd name="connsiteY3" fmla="*/ 2438400 h 2438400"/>
              <a:gd name="connsiteX4" fmla="*/ 0 w 2438400"/>
              <a:gd name="connsiteY4" fmla="*/ 1219200 h 2438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38400" h="2438400">
                <a:moveTo>
                  <a:pt x="0" y="1219200"/>
                </a:moveTo>
                <a:cubicBezTo>
                  <a:pt x="0" y="545854"/>
                  <a:pt x="545854" y="0"/>
                  <a:pt x="1219200" y="0"/>
                </a:cubicBezTo>
                <a:cubicBezTo>
                  <a:pt x="1892546" y="0"/>
                  <a:pt x="2438400" y="545854"/>
                  <a:pt x="2438400" y="1219200"/>
                </a:cubicBezTo>
                <a:cubicBezTo>
                  <a:pt x="2438400" y="1892546"/>
                  <a:pt x="1892546" y="2438400"/>
                  <a:pt x="1219200" y="2438400"/>
                </a:cubicBezTo>
                <a:cubicBezTo>
                  <a:pt x="545854" y="2438400"/>
                  <a:pt x="0" y="1892546"/>
                  <a:pt x="0" y="1219200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  <p:txBody>
          <a:bodyPr spcFirstLastPara="0" vert="horz" wrap="square" lIns="229617" tIns="629919" rIns="745743" bIns="467361" numCol="1" spcCol="1270" anchor="ctr" anchorCtr="0">
            <a:noAutofit/>
          </a:bodyPr>
          <a:lstStyle/>
          <a:p>
            <a:pPr lvl="0" algn="ctr" defTabSz="2222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0" kern="1200"/>
          </a:p>
        </p:txBody>
      </p:sp>
      <p:sp>
        <p:nvSpPr>
          <p:cNvPr id="35" name="Text Box 14"/>
          <p:cNvSpPr txBox="1">
            <a:spLocks noChangeArrowheads="1"/>
          </p:cNvSpPr>
          <p:nvPr/>
        </p:nvSpPr>
        <p:spPr bwMode="auto">
          <a:xfrm rot="19990549">
            <a:off x="2727820" y="2439275"/>
            <a:ext cx="1928648" cy="19286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ArchUp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Testimonials</a:t>
            </a:r>
            <a:endParaRPr lang="en-US" sz="2400" dirty="0"/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 rot="1578917">
            <a:off x="4543920" y="2439276"/>
            <a:ext cx="1928648" cy="192864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ArchUp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Referrals</a:t>
            </a:r>
            <a:endParaRPr lang="en-US" sz="2400" dirty="0"/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3543300" y="3898900"/>
            <a:ext cx="2057400" cy="2057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ArchDown">
              <a:avLst/>
            </a:prstTxWarp>
            <a:noAutofit/>
          </a:bodyPr>
          <a:lstStyle/>
          <a:p>
            <a:pPr algn="ctr"/>
            <a:r>
              <a:rPr lang="en-US" sz="2400" dirty="0" smtClean="0"/>
              <a:t>Evangelists</a:t>
            </a:r>
            <a:endParaRPr lang="en-US" sz="2400" dirty="0"/>
          </a:p>
        </p:txBody>
      </p:sp>
      <p:sp>
        <p:nvSpPr>
          <p:cNvPr id="21" name="TextBox 20"/>
          <p:cNvSpPr txBox="1"/>
          <p:nvPr/>
        </p:nvSpPr>
        <p:spPr>
          <a:xfrm>
            <a:off x="3789004" y="4038600"/>
            <a:ext cx="30039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1</a:t>
            </a:r>
            <a:endParaRPr lang="en-US" sz="2000" dirty="0"/>
          </a:p>
        </p:txBody>
      </p:sp>
      <p:sp>
        <p:nvSpPr>
          <p:cNvPr id="38" name="TextBox 37"/>
          <p:cNvSpPr txBox="1"/>
          <p:nvPr/>
        </p:nvSpPr>
        <p:spPr>
          <a:xfrm>
            <a:off x="4982804" y="4038600"/>
            <a:ext cx="30039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/>
              <a:t>2</a:t>
            </a:r>
            <a:endParaRPr lang="en-US" sz="2000" dirty="0"/>
          </a:p>
        </p:txBody>
      </p:sp>
      <p:sp>
        <p:nvSpPr>
          <p:cNvPr id="39" name="TextBox 38"/>
          <p:cNvSpPr txBox="1"/>
          <p:nvPr/>
        </p:nvSpPr>
        <p:spPr>
          <a:xfrm>
            <a:off x="4424004" y="2939990"/>
            <a:ext cx="30039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3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4424004" y="3733800"/>
            <a:ext cx="30039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 smtClean="0"/>
              <a:t>4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2037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29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Creating Perpetual Yes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Terberg Design LLC</dc:creator>
  <cp:lastModifiedBy>Mark Rodgers</cp:lastModifiedBy>
  <cp:revision>10</cp:revision>
  <dcterms:created xsi:type="dcterms:W3CDTF">2013-01-03T21:09:22Z</dcterms:created>
  <dcterms:modified xsi:type="dcterms:W3CDTF">2014-05-26T16:55:30Z</dcterms:modified>
</cp:coreProperties>
</file>